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3" r:id="rId19"/>
    <p:sldId id="274" r:id="rId20"/>
    <p:sldId id="276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2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3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4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2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0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2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F490-D0F5-444D-BAF2-D15C9A251F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DA3C-D2C6-4AF6-9A0E-B355835B4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1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81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31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47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38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69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00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504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933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735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8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151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26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19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2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95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97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20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50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PJ</dc:creator>
  <cp:lastModifiedBy>Shumskoy, Aleksey</cp:lastModifiedBy>
  <cp:revision>18</cp:revision>
  <dcterms:created xsi:type="dcterms:W3CDTF">2017-09-20T13:33:09Z</dcterms:created>
  <dcterms:modified xsi:type="dcterms:W3CDTF">2017-09-21T11:16:29Z</dcterms:modified>
</cp:coreProperties>
</file>